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18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2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68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12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51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34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1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639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53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3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71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915CD-1122-4BE0-8D3E-28C9FF6777CD}" type="datetimeFigureOut">
              <a:rPr lang="en-GB" smtClean="0"/>
              <a:t>30/04/2018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2802F-AAF0-4851-9571-B65311BC7F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10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00095" y="1103847"/>
            <a:ext cx="6505754" cy="4791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178582" y="1296669"/>
            <a:ext cx="6470695" cy="437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8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94703" y="1097845"/>
            <a:ext cx="6638303" cy="46269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21566" y="825943"/>
            <a:ext cx="6580476" cy="511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18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Payne</dc:creator>
  <cp:lastModifiedBy>Ruth Payne</cp:lastModifiedBy>
  <cp:revision>1</cp:revision>
  <dcterms:created xsi:type="dcterms:W3CDTF">2018-04-30T07:20:50Z</dcterms:created>
  <dcterms:modified xsi:type="dcterms:W3CDTF">2018-04-30T07:21:23Z</dcterms:modified>
</cp:coreProperties>
</file>