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107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1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458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51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926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714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62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58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86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23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63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A7A12-5D95-491D-A6A6-6C9DBDA2E0E5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70CF9-6AE5-40B3-B0A9-700673E8D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79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782640" y="1515797"/>
            <a:ext cx="6365048" cy="3894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280946" y="1393653"/>
            <a:ext cx="5999730" cy="377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862433" y="1396889"/>
            <a:ext cx="6532914" cy="3949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40211" y="1400318"/>
            <a:ext cx="6625324" cy="38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48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Payne</dc:creator>
  <cp:lastModifiedBy>Ruth Payne</cp:lastModifiedBy>
  <cp:revision>1</cp:revision>
  <dcterms:created xsi:type="dcterms:W3CDTF">2018-03-26T07:17:04Z</dcterms:created>
  <dcterms:modified xsi:type="dcterms:W3CDTF">2018-03-26T07:17:33Z</dcterms:modified>
</cp:coreProperties>
</file>