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93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481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18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15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8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37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74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867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21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78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46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C6C67-B457-4145-BB38-69EC4E0A78C6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B100E-9510-4869-9F3C-8A7B0A630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97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38404" y="1000994"/>
            <a:ext cx="6591166" cy="4826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577725" y="1052142"/>
            <a:ext cx="6405765" cy="45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8127" y="1035709"/>
            <a:ext cx="6610350" cy="47965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985830" y="1018068"/>
            <a:ext cx="6610350" cy="483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41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Payne</dc:creator>
  <cp:lastModifiedBy>Ruth Payne</cp:lastModifiedBy>
  <cp:revision>1</cp:revision>
  <dcterms:created xsi:type="dcterms:W3CDTF">2018-05-08T06:25:20Z</dcterms:created>
  <dcterms:modified xsi:type="dcterms:W3CDTF">2018-05-08T06:26:03Z</dcterms:modified>
</cp:coreProperties>
</file>