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947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1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3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65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91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12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58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73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24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85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24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0087-85DE-44C3-9521-E55591780986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D332F-8032-4593-9C40-F5458616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3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01575" y="1442324"/>
            <a:ext cx="6331308" cy="3997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209449" y="1577994"/>
            <a:ext cx="6331309" cy="37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1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16132" y="1414463"/>
            <a:ext cx="6715125" cy="3886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494400" y="1519238"/>
            <a:ext cx="66198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67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Payne</dc:creator>
  <cp:lastModifiedBy>Ruth Payne</cp:lastModifiedBy>
  <cp:revision>1</cp:revision>
  <dcterms:created xsi:type="dcterms:W3CDTF">2018-03-20T08:52:36Z</dcterms:created>
  <dcterms:modified xsi:type="dcterms:W3CDTF">2018-03-20T08:53:15Z</dcterms:modified>
</cp:coreProperties>
</file>