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097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7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04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2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80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010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876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228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50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048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296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12E71-771E-479C-9EB5-05C875FFC30E}" type="datetimeFigureOut">
              <a:rPr lang="en-GB" smtClean="0"/>
              <a:t>27/03/2018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70D31-5FBA-460B-A8F1-474499C90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49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268" y="0"/>
            <a:ext cx="10284987" cy="645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603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681" y="235509"/>
            <a:ext cx="9931087" cy="614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93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Payne</dc:creator>
  <cp:lastModifiedBy>Ruth Payne</cp:lastModifiedBy>
  <cp:revision>1</cp:revision>
  <cp:lastPrinted>2018-03-27T06:37:14Z</cp:lastPrinted>
  <dcterms:created xsi:type="dcterms:W3CDTF">2018-03-27T06:37:00Z</dcterms:created>
  <dcterms:modified xsi:type="dcterms:W3CDTF">2018-03-27T06:39:07Z</dcterms:modified>
</cp:coreProperties>
</file>